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66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881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910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457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5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904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15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00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5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759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91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3FB6B-7B7A-48A2-99FC-22762EE9217E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32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59959" y="457200"/>
            <a:ext cx="2904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ECE 321  Electronics I</a:t>
            </a:r>
          </a:p>
          <a:p>
            <a:pPr algn="ctr"/>
            <a:r>
              <a:rPr lang="en-US" dirty="0" smtClean="0"/>
              <a:t>Project-Based Learning Rev 0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94122" y="2013466"/>
            <a:ext cx="784860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Design Project </a:t>
            </a:r>
            <a:r>
              <a:rPr lang="en-US" dirty="0" smtClean="0"/>
              <a:t>(35% </a:t>
            </a:r>
            <a:r>
              <a:rPr lang="en-US" dirty="0" smtClean="0"/>
              <a:t>Grade, </a:t>
            </a:r>
            <a:r>
              <a:rPr lang="en-US" dirty="0" smtClean="0"/>
              <a:t>Group)  +  Weekly Labs (15% grade, Individual)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1371600"/>
            <a:ext cx="1808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Start of Semester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68220" y="1307068"/>
            <a:ext cx="1716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End of Semester</a:t>
            </a:r>
            <a:endParaRPr lang="en-US" dirty="0"/>
          </a:p>
        </p:txBody>
      </p:sp>
      <p:sp>
        <p:nvSpPr>
          <p:cNvPr id="8" name="Down Arrow 7"/>
          <p:cNvSpPr/>
          <p:nvPr/>
        </p:nvSpPr>
        <p:spPr>
          <a:xfrm>
            <a:off x="2521031" y="2374096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5264231" y="2382798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8159831" y="2374096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968321" y="2848380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PDR 1 (10%)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94408" y="2848380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PDR 2 (20%)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611096" y="2848380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DR 1 (30%)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86513" y="3724679"/>
            <a:ext cx="784860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Learning Project (50% Grade, Individual)</a:t>
            </a:r>
            <a:endParaRPr lang="en-US" dirty="0"/>
          </a:p>
        </p:txBody>
      </p:sp>
      <p:sp>
        <p:nvSpPr>
          <p:cNvPr id="15" name="Down Arrow 14"/>
          <p:cNvSpPr/>
          <p:nvPr/>
        </p:nvSpPr>
        <p:spPr>
          <a:xfrm>
            <a:off x="755953" y="409743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1176561" y="4083053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1622822" y="410251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2071313" y="4094011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>
            <a:off x="2499122" y="409743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>
            <a:off x="5194791" y="4094011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>
            <a:off x="2939122" y="411252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3413522" y="411252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/>
        </p:nvSpPr>
        <p:spPr>
          <a:xfrm>
            <a:off x="3832622" y="4103468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>
            <a:off x="4730017" y="4103468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>
            <a:off x="5630253" y="409336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>
            <a:off x="6062846" y="410251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/>
          <p:cNvSpPr/>
          <p:nvPr/>
        </p:nvSpPr>
        <p:spPr>
          <a:xfrm>
            <a:off x="6524142" y="411252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/>
          <p:cNvSpPr/>
          <p:nvPr/>
        </p:nvSpPr>
        <p:spPr>
          <a:xfrm>
            <a:off x="4289822" y="411252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/>
        </p:nvSpPr>
        <p:spPr>
          <a:xfrm>
            <a:off x="6956822" y="409743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wn Arrow 29"/>
          <p:cNvSpPr/>
          <p:nvPr/>
        </p:nvSpPr>
        <p:spPr>
          <a:xfrm>
            <a:off x="7382582" y="4112521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1093023" y="4572000"/>
            <a:ext cx="6959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Weekly Quizzes ( each quiz worth 50%/N, where N is number of quizzes)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61293" y="5029200"/>
            <a:ext cx="71131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Randomized learning pods will be established where students interact</a:t>
            </a:r>
          </a:p>
          <a:p>
            <a:r>
              <a:rPr lang="en-US" dirty="0" smtClean="0"/>
              <a:t> in and outside of class.  These pods will likely be different than the design</a:t>
            </a:r>
          </a:p>
          <a:p>
            <a:r>
              <a:rPr lang="en-US" dirty="0" smtClean="0"/>
              <a:t> team working on the project.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3354732" y="1644134"/>
            <a:ext cx="2708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APPLICATION KNOWLEDGE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171172" y="3346714"/>
            <a:ext cx="222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THEORY KNOWLEDGE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020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687" y="3886200"/>
            <a:ext cx="848429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“Typical Week”</a:t>
            </a:r>
          </a:p>
          <a:p>
            <a:r>
              <a:rPr lang="en-US" sz="1400" b="1" u="sng" dirty="0" smtClean="0"/>
              <a:t>Day 1 </a:t>
            </a:r>
            <a:r>
              <a:rPr lang="en-US" sz="1400" dirty="0" smtClean="0"/>
              <a:t>– having read previously assigned material, come to class ready to discuss: Physics model, math model, circuit model (Blooms level 2).  Receive homework (Blooms level 2) and reading assignment.</a:t>
            </a:r>
          </a:p>
          <a:p>
            <a:r>
              <a:rPr lang="en-US" sz="1400" b="1" u="sng" dirty="0" smtClean="0"/>
              <a:t>Day 2 </a:t>
            </a:r>
            <a:r>
              <a:rPr lang="en-US" sz="1400" dirty="0" smtClean="0"/>
              <a:t>– having done homework and reading, come to class ready to discuss applications of Day 1 material (use in circuits, </a:t>
            </a:r>
            <a:r>
              <a:rPr lang="en-US" sz="1400" dirty="0" err="1" smtClean="0"/>
              <a:t>etc</a:t>
            </a:r>
            <a:r>
              <a:rPr lang="en-US" sz="1400" dirty="0" smtClean="0"/>
              <a:t>).  Receive homework (Blooms level 3)</a:t>
            </a:r>
          </a:p>
          <a:p>
            <a:r>
              <a:rPr lang="en-US" sz="1400" b="1" u="sng" dirty="0" smtClean="0"/>
              <a:t>Day 3 </a:t>
            </a:r>
            <a:r>
              <a:rPr lang="en-US" sz="1400" dirty="0" smtClean="0"/>
              <a:t>– Discussion of homework material</a:t>
            </a:r>
          </a:p>
          <a:p>
            <a:r>
              <a:rPr lang="en-US" sz="1400" b="1" u="sng" dirty="0" smtClean="0"/>
              <a:t>Day 4 </a:t>
            </a:r>
            <a:r>
              <a:rPr lang="en-US" sz="1400" dirty="0" smtClean="0"/>
              <a:t>– 15 minute quiz on day 1-3 material, intra-group quiz consensus, inter-group quiz consensus, evaluation of one quiz.</a:t>
            </a:r>
          </a:p>
          <a:p>
            <a:r>
              <a:rPr lang="en-US" sz="1400" b="1" u="sng" dirty="0" smtClean="0"/>
              <a:t>Labs</a:t>
            </a:r>
            <a:r>
              <a:rPr lang="en-US" sz="1400" dirty="0" smtClean="0"/>
              <a:t> – demonstrate ability to simulate circuit and build and test circuit</a:t>
            </a:r>
          </a:p>
          <a:p>
            <a:endParaRPr lang="en-US" sz="1400" dirty="0"/>
          </a:p>
          <a:p>
            <a:r>
              <a:rPr lang="en-US" sz="1400" b="1" u="sng" dirty="0" smtClean="0"/>
              <a:t>Project work </a:t>
            </a:r>
            <a:r>
              <a:rPr lang="en-US" sz="1400" dirty="0" smtClean="0"/>
              <a:t>should demonstrate Blooms 4 , 5, and 6 level</a:t>
            </a:r>
            <a:endParaRPr lang="en-US" sz="1400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33400"/>
            <a:ext cx="7220585" cy="3276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0390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0400" y="0"/>
            <a:ext cx="2070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Weekly Tasks, Detail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1997" y="375489"/>
            <a:ext cx="8214749" cy="59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DAY 1: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Read and study material before class time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Learning conversations held by students, occasional learning pod work in class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Build consensus on physics, math and circuits models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Receive homework problems (Bloom’s level 2)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After class, read new material on circuit applications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After class, learning Pod interaction on homework</a:t>
            </a:r>
          </a:p>
          <a:p>
            <a:pPr marL="342900" indent="-342900">
              <a:buAutoNum type="arabicParenR"/>
            </a:pPr>
            <a:endParaRPr lang="en-US" sz="1400" dirty="0"/>
          </a:p>
          <a:p>
            <a:r>
              <a:rPr lang="en-US" sz="1400" dirty="0" smtClean="0"/>
              <a:t>DAY 2: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Attempt and discuss homework in pods before class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Learning conversations held by students, occasional learning pod work in class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Receive homework problems (Bloom’s 3, FE style, interview quiz style)</a:t>
            </a:r>
          </a:p>
          <a:p>
            <a:pPr marL="342900" indent="-342900">
              <a:buFontTx/>
              <a:buAutoNum type="arabicParenR"/>
            </a:pPr>
            <a:r>
              <a:rPr lang="en-US" sz="1400" dirty="0" smtClean="0"/>
              <a:t>After class, learning Pod interaction on homework</a:t>
            </a:r>
          </a:p>
          <a:p>
            <a:pPr marL="342900" indent="-342900">
              <a:buFontTx/>
              <a:buAutoNum type="arabicParenR"/>
            </a:pPr>
            <a:endParaRPr lang="en-US" sz="1400" dirty="0"/>
          </a:p>
          <a:p>
            <a:r>
              <a:rPr lang="en-US" sz="1400" dirty="0" smtClean="0"/>
              <a:t>DAY 3:  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Build consensus on homework problems by inter-pod discussions</a:t>
            </a:r>
          </a:p>
          <a:p>
            <a:pPr marL="342900" indent="-342900">
              <a:buAutoNum type="arabicParenR"/>
            </a:pPr>
            <a:endParaRPr lang="en-US" sz="1400" dirty="0"/>
          </a:p>
          <a:p>
            <a:r>
              <a:rPr lang="en-US" sz="1400" dirty="0" smtClean="0"/>
              <a:t>DAY 4: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Take 15 min quiz, hand in quiz, get in learning Pods and discuss to achieve intra-pod consensus,</a:t>
            </a:r>
          </a:p>
          <a:p>
            <a:r>
              <a:rPr lang="en-US" sz="1400" dirty="0" smtClean="0"/>
              <a:t> inter-pod consensus discussion, then evaluate one student quiz and hand in.</a:t>
            </a:r>
          </a:p>
          <a:p>
            <a:endParaRPr lang="en-US" sz="1400" dirty="0"/>
          </a:p>
          <a:p>
            <a:r>
              <a:rPr lang="en-US" sz="1400" dirty="0" smtClean="0"/>
              <a:t>Weekly progress on Design project, PDR 1 is requirements capture presentation in class,</a:t>
            </a:r>
          </a:p>
          <a:p>
            <a:r>
              <a:rPr lang="en-US" sz="1400" smtClean="0"/>
              <a:t>PDR </a:t>
            </a:r>
            <a:r>
              <a:rPr lang="en-US" sz="1400" dirty="0" smtClean="0"/>
              <a:t>2 is preliminary design review in class.  FDR is final design review in class. Student and faculty evaluations</a:t>
            </a:r>
          </a:p>
          <a:p>
            <a:r>
              <a:rPr lang="en-US" sz="1400" dirty="0"/>
              <a:t>w</a:t>
            </a:r>
            <a:r>
              <a:rPr lang="en-US" sz="1400" dirty="0" smtClean="0"/>
              <a:t>ill be done during the presentations.  Suggestions for improvements will be in written form.</a:t>
            </a:r>
          </a:p>
          <a:p>
            <a:endParaRPr lang="en-US" sz="1400" dirty="0"/>
          </a:p>
          <a:p>
            <a:r>
              <a:rPr lang="en-US" sz="1400" dirty="0" smtClean="0"/>
              <a:t>Lab work is scheduled to demonstrate student’s ability to simulate and build and test circuit in lab.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248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466</Words>
  <Application>Microsoft Office PowerPoint</Application>
  <PresentationFormat>On-screen Show (4:3)</PresentationFormat>
  <Paragraphs>50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dan.ewert</dc:creator>
  <cp:lastModifiedBy>Dan Ewert</cp:lastModifiedBy>
  <cp:revision>9</cp:revision>
  <dcterms:created xsi:type="dcterms:W3CDTF">2011-08-25T13:41:32Z</dcterms:created>
  <dcterms:modified xsi:type="dcterms:W3CDTF">2011-09-08T20:21:41Z</dcterms:modified>
</cp:coreProperties>
</file>